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7" r:id="rId2"/>
    <p:sldId id="266" r:id="rId3"/>
    <p:sldId id="267" r:id="rId4"/>
    <p:sldId id="268" r:id="rId5"/>
    <p:sldId id="269" r:id="rId6"/>
    <p:sldId id="263" r:id="rId7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62" autoAdjust="0"/>
    <p:restoredTop sz="86380" autoAdjust="0"/>
  </p:normalViewPr>
  <p:slideViewPr>
    <p:cSldViewPr snapToGrid="0">
      <p:cViewPr varScale="1">
        <p:scale>
          <a:sx n="73" d="100"/>
          <a:sy n="73" d="100"/>
        </p:scale>
        <p:origin x="-10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6FB95-BDC5-4683-9450-F79212ECC3C2}" type="datetimeFigureOut">
              <a:rPr lang="en-GB" smtClean="0"/>
              <a:pPr/>
              <a:t>10/02/2019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20F60-7FA5-4013-AE5E-975425D633C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EFD06E-DB92-4213-9246-53626C34078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B452-75AD-458F-AA01-FB846CE995F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F16-2E21-4256-A307-D59A997C60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E2E4-13E1-4F38-8F49-B1F21CEA67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A2B8-CD2E-4112-B422-DD6C94C9C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7AE5-393A-476F-AE6C-4C54F3EA15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D1F2-3BDB-4D03-8851-FBE3F1EF6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DD33-2618-4895-9CCB-F32A30CE3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740D-34FE-472C-885B-CEC38B6D2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A26-23E9-4B8C-BD65-093377457B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3680-0B82-40D1-8F34-7379A7C8F5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DAC3-725F-4101-ACE5-DE654C4947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E840B-E163-4B7E-A945-9C852F9BC4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CACCD8-9C55-4BD2-A94B-D19EA23A70C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72541"/>
            <a:ext cx="7772400" cy="2006929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Come away from the shadows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5343896"/>
            <a:ext cx="6400800" cy="700644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+mj-lt"/>
              </a:rPr>
              <a:t>Colossians </a:t>
            </a:r>
            <a:r>
              <a:rPr lang="en-GB" sz="4000" b="1" dirty="0" smtClean="0">
                <a:latin typeface="+mj-lt"/>
              </a:rPr>
              <a:t>2:16 </a:t>
            </a:r>
            <a:r>
              <a:rPr lang="en-GB" sz="4000" b="1" dirty="0">
                <a:latin typeface="+mj-lt"/>
              </a:rPr>
              <a:t>- </a:t>
            </a:r>
            <a:r>
              <a:rPr lang="en-GB" sz="4000" b="1" dirty="0" smtClean="0">
                <a:latin typeface="+mj-lt"/>
              </a:rPr>
              <a:t>23</a:t>
            </a:r>
            <a:endParaRPr lang="en-GB" sz="4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COME AWAY FROM THE SHADOWS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Leaving the shadows behind (16,17)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The early church had to contend with a serious issue – to what extent did the Old Testament Law have authority over them?</a:t>
            </a:r>
          </a:p>
          <a:p>
            <a:r>
              <a:rPr lang="en-GB" sz="3200" b="1" dirty="0" smtClean="0">
                <a:latin typeface="+mj-lt"/>
              </a:rPr>
              <a:t>Paul teaches that the Colossian believers should not allow themselves to be judged regarding food laws or observance of Jewish festivals and special days</a:t>
            </a:r>
          </a:p>
          <a:p>
            <a:r>
              <a:rPr lang="en-GB" sz="3200" b="1" dirty="0" smtClean="0">
                <a:latin typeface="+mj-lt"/>
              </a:rPr>
              <a:t>Their value in the past should not be denied but since Jesus came and fulfilled the Law they have become just a shadow of the reality of how people relate to God – the reality is through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COME AWAY FROM THE SHADOWS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Avoid idolising angels (18, 19)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Angel worship was a problem for the early church and can be today</a:t>
            </a:r>
          </a:p>
          <a:p>
            <a:r>
              <a:rPr lang="en-GB" sz="3200" b="1" dirty="0" smtClean="0">
                <a:latin typeface="+mj-lt"/>
              </a:rPr>
              <a:t>Angels are powerful beings but they are a creation of the Creator, who alone is to be worshipped</a:t>
            </a:r>
          </a:p>
          <a:p>
            <a:r>
              <a:rPr lang="en-GB" sz="3200" b="1" dirty="0" smtClean="0">
                <a:latin typeface="+mj-lt"/>
              </a:rPr>
              <a:t>By worshipping angels they are dishonouring the true Head of the Church , Jesus</a:t>
            </a: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COME AWAY FROM THE SHADOWS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5943" y="950027"/>
            <a:ext cx="8948057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Don’t be trapped by the ways of the world (20 - 23)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If we are in Christ, our identity bound up in Him, then the world’s ways are irrelevant</a:t>
            </a:r>
          </a:p>
          <a:p>
            <a:r>
              <a:rPr lang="en-GB" sz="3200" b="1" dirty="0" smtClean="0">
                <a:latin typeface="+mj-lt"/>
              </a:rPr>
              <a:t>The rules and regulations of men may be useful but they are only a shadow of the wisdom and commands of God</a:t>
            </a:r>
          </a:p>
          <a:p>
            <a:r>
              <a:rPr lang="en-GB" sz="3200" b="1" dirty="0" smtClean="0">
                <a:latin typeface="+mj-lt"/>
              </a:rPr>
              <a:t>We are to obey God and not the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COME AWAY FROM THE SHADOWS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5943" y="950027"/>
            <a:ext cx="8948057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Don’t be trapped by the ways of the world (20 - 23)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Dangers of asceticism – concentrating on externals rather than the inner, spiritual life we have in Christ</a:t>
            </a:r>
          </a:p>
          <a:p>
            <a:r>
              <a:rPr lang="en-GB" sz="3200" b="1" dirty="0" smtClean="0">
                <a:latin typeface="+mj-lt"/>
              </a:rPr>
              <a:t>Many equate religion with abstentions, regulations that prevent people enjoying life</a:t>
            </a:r>
          </a:p>
          <a:p>
            <a:r>
              <a:rPr lang="en-GB" sz="3200" b="1" dirty="0" smtClean="0">
                <a:latin typeface="+mj-lt"/>
              </a:rPr>
              <a:t>Jesus came to bring life in all its fullness</a:t>
            </a:r>
          </a:p>
          <a:p>
            <a:r>
              <a:rPr lang="en-GB" sz="3200" b="1" dirty="0" smtClean="0">
                <a:latin typeface="+mj-lt"/>
              </a:rPr>
              <a:t>A religion of rules distracts from the truth that true religion is based on a relationship with God through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7350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COME AWAY FROM THE SHADOWS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607422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LESSONS FOR TODAY</a:t>
            </a:r>
            <a:endParaRPr lang="en-GB" sz="2800" dirty="0">
              <a:latin typeface="+mj-lt"/>
            </a:endParaRPr>
          </a:p>
          <a:p>
            <a:r>
              <a:rPr lang="en-GB" sz="3200" b="1" dirty="0" smtClean="0"/>
              <a:t>We are members of God’s family through grace, not through the observance of the Law</a:t>
            </a:r>
          </a:p>
          <a:p>
            <a:r>
              <a:rPr lang="en-GB" sz="3200" b="1" dirty="0" smtClean="0"/>
              <a:t>Don’t allow anyone to judge you when their measure of judgement is the Law</a:t>
            </a:r>
          </a:p>
          <a:p>
            <a:r>
              <a:rPr lang="en-GB" sz="3200" b="1" dirty="0" smtClean="0"/>
              <a:t>Don’t allow the world to set your life’s agenda – </a:t>
            </a:r>
            <a:r>
              <a:rPr lang="en-GB" sz="3200" b="1" smtClean="0"/>
              <a:t>God </a:t>
            </a:r>
            <a:r>
              <a:rPr lang="en-GB" sz="3200" b="1" smtClean="0"/>
              <a:t>has </a:t>
            </a:r>
            <a:r>
              <a:rPr lang="en-GB" sz="3200" b="1" dirty="0" smtClean="0"/>
              <a:t>the best plan for your life</a:t>
            </a:r>
          </a:p>
          <a:p>
            <a:r>
              <a:rPr lang="en-GB" sz="3200" b="1" dirty="0" smtClean="0"/>
              <a:t>Come away from the shadows of false religion into the light of Jesus, the light of the world (John 8:12)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633</TotalTime>
  <Words>378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Come away from the shadows</vt:lpstr>
      <vt:lpstr> COME AWAY FROM THE SHADOWS</vt:lpstr>
      <vt:lpstr> COME AWAY FROM THE SHADOWS</vt:lpstr>
      <vt:lpstr> COME AWAY FROM THE SHADOWS</vt:lpstr>
      <vt:lpstr> COME AWAY FROM THE SHADOWS</vt:lpstr>
      <vt:lpstr>COME AWAY FROM THE SHADOWS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Chapman</dc:creator>
  <cp:lastModifiedBy>User</cp:lastModifiedBy>
  <cp:revision>82</cp:revision>
  <cp:lastPrinted>2018-10-29T13:10:57Z</cp:lastPrinted>
  <dcterms:created xsi:type="dcterms:W3CDTF">2006-10-06T13:54:24Z</dcterms:created>
  <dcterms:modified xsi:type="dcterms:W3CDTF">2019-02-10T08:31:59Z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TC011800021033</vt:lpwstr>
  </property>
</Properties>
</file>